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  <p:sldId id="259" r:id="rId4"/>
    <p:sldId id="263" r:id="rId5"/>
    <p:sldId id="264" r:id="rId6"/>
    <p:sldId id="267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3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2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53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33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90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05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6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0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5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4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2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2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6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7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AF73C-6458-4BBF-A6B2-3BED9BFE4741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662A0E-EC31-41A1-A6B4-D2ABB5AA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5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A95B8-7D7E-BC5A-272C-608ADFC43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3744" y="1290375"/>
            <a:ext cx="9144000" cy="1787092"/>
          </a:xfrm>
        </p:spPr>
        <p:txBody>
          <a:bodyPr>
            <a:noAutofit/>
          </a:bodyPr>
          <a:lstStyle/>
          <a:p>
            <a:pPr algn="ctr"/>
            <a:r>
              <a:rPr lang="en-US" sz="5400" b="1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afnaflnsfsf] g]t[Tjdf afnclwsf/ k}/jL</a:t>
            </a:r>
            <a:endParaRPr lang="en-US" sz="199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83B25-3D6E-F3FE-31DF-533868840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5673" y="3602038"/>
            <a:ext cx="9772071" cy="1655762"/>
          </a:xfrm>
        </p:spPr>
        <p:txBody>
          <a:bodyPr>
            <a:normAutofit/>
          </a:bodyPr>
          <a:lstStyle/>
          <a:p>
            <a:pPr algn="r"/>
            <a:r>
              <a:rPr lang="en-US" sz="3600" b="1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k|:t'lt M rlGb|sf vltj8f</a:t>
            </a:r>
            <a:endParaRPr lang="en-US" sz="4400"/>
          </a:p>
        </p:txBody>
      </p:sp>
      <p:pic>
        <p:nvPicPr>
          <p:cNvPr id="4" name="Picture 3" descr="Consortium of Organizations Working for Child Participation ...">
            <a:extLst>
              <a:ext uri="{FF2B5EF4-FFF2-40B4-BE49-F238E27FC236}">
                <a16:creationId xmlns:a16="http://schemas.microsoft.com/office/drawing/2014/main" id="{75013B0A-775E-31FF-A257-A6052C1BF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54" y="60804"/>
            <a:ext cx="2105891" cy="212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244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67FB-AB51-C39D-278D-57F9B009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618" y="0"/>
            <a:ext cx="10917381" cy="1394691"/>
          </a:xfrm>
        </p:spPr>
        <p:txBody>
          <a:bodyPr>
            <a:noAutofit/>
          </a:bodyPr>
          <a:lstStyle/>
          <a:p>
            <a:r>
              <a:rPr lang="en-US" sz="48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r/0f–$M k}/jLsf] nflu ;xof]uL ;+:yfsf] Ifdtf ljZn]if0f ug'{xf];\ .</a:t>
            </a:r>
            <a:endParaRPr lang="en-US" sz="13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606F4-A10A-1CBB-7BA8-11DDEE081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1754908"/>
            <a:ext cx="11434618" cy="4514418"/>
          </a:xfrm>
        </p:spPr>
        <p:txBody>
          <a:bodyPr>
            <a:normAutofit/>
          </a:bodyPr>
          <a:lstStyle/>
          <a:p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ljifoaf/] ;an tyf sdhf]/ kIf s]–s] 5g\, s]nfpg'xf];\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s] xfdLn] s]xL gofF, c¿nfO{ lrQ a'‰g] jf dg 5'g] ljifo p7fPsf 5f}+ &lt; jf, xfd|f] k}/jL c¿n] p7fPsf] ljifosf] lg/Gt/tf dfq} xf] &lt;</a:t>
            </a: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 ug{ xfd|f ;Lk, bIftf tyf cg'ej s]–s:tf 5g\ &lt;</a:t>
            </a: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s] xfd|f] k}/jL sfo{ jf:tjdf g} clwsf/ k"/f ug{, u/fpg s]lGb|t 5</a:t>
            </a:r>
            <a:r>
              <a:rPr lang="en-US" sz="36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&lt;</a:t>
            </a:r>
          </a:p>
        </p:txBody>
      </p:sp>
    </p:spTree>
    <p:extLst>
      <p:ext uri="{BB962C8B-B14F-4D97-AF65-F5344CB8AC3E}">
        <p14:creationId xmlns:p14="http://schemas.microsoft.com/office/powerpoint/2010/main" val="151419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F29E2-C80B-4DFE-5FC5-4E461A59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564" y="0"/>
            <a:ext cx="10723418" cy="1015999"/>
          </a:xfrm>
        </p:spPr>
        <p:txBody>
          <a:bodyPr>
            <a:norm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r/0f–%M cWoog cg';Gwfg ug'{xf];\ .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EB91C-06E3-6F77-32C3-6727942AE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926" y="1265382"/>
            <a:ext cx="10631055" cy="5246254"/>
          </a:xfrm>
        </p:spPr>
        <p:txBody>
          <a:bodyPr>
            <a:normAutofit/>
          </a:bodyPr>
          <a:lstStyle/>
          <a:p>
            <a:pPr>
              <a:buSzPts val="1000"/>
              <a:buFont typeface="Courier New" panose="02070309020205020404" pitchFamily="49" charset="0"/>
              <a:buChar char="o"/>
            </a:pPr>
            <a:r>
              <a:rPr lang="en-US" sz="36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tYo, tYofÍsf] ;Íng Pj+ ljZn]if0f u/L l:ylt lrq tof/ kfg'{xf];\,</a:t>
            </a:r>
          </a:p>
          <a:p>
            <a:pPr>
              <a:buSzPts val="1000"/>
              <a:buFont typeface="Courier New" panose="02070309020205020404" pitchFamily="49" charset="0"/>
              <a:buChar char="o"/>
            </a:pPr>
            <a:r>
              <a:rPr lang="en-US" sz="36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gLlt, sfg"g, ;d:ofsf] l:ylt, ;d:ofn] JolQmsf] hLjgdf kf/]sf] c;/, clwsf/ k|fKt ePdf To;n] kfg]{ ;sf/fTds k|efjaf/] cWoog ug'{xf];\,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s'g} ;d'bfo, ufpFkflnsf jf gu/kflnsf, lhNnf -jf cGo s'g} b]z_ df ePsf pbfx/0fLo sfdnfO{ pkof]u ug'{xf];\ .</a:t>
            </a:r>
          </a:p>
        </p:txBody>
      </p:sp>
    </p:spTree>
    <p:extLst>
      <p:ext uri="{BB962C8B-B14F-4D97-AF65-F5344CB8AC3E}">
        <p14:creationId xmlns:p14="http://schemas.microsoft.com/office/powerpoint/2010/main" val="19686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3877-8993-1EE2-5B31-F8889804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273" y="18256"/>
            <a:ext cx="10778835" cy="1404144"/>
          </a:xfrm>
        </p:spPr>
        <p:txBody>
          <a:bodyPr>
            <a:no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r/0f–^M	k}/jLaf/] xfd|f] k2ltaf/] ljrf/ ug'{xf];\ .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1FCC9-2D49-5680-230C-AB8F57A19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673" y="1727200"/>
            <a:ext cx="10778835" cy="4449763"/>
          </a:xfrm>
        </p:spPr>
        <p:txBody>
          <a:bodyPr>
            <a:normAutofit/>
          </a:bodyPr>
          <a:lstStyle/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s] xfdL gLltlgdf{tf;Fu ;+jfb ug{ ;Ifd 5f}+ / pgLx¿nfO{ k}/jLsf] ;jfndf k|efljt kfg]{ x}l;ot /fVb5f}+ &lt;</a:t>
            </a: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s] xfdL gLlt, sfg"gsf] cWoog tyf ljZn]if0f u/L lhDd]jf/ clwsf/L jf lgsfo;Fu a}7s, cGtlq{mof ug{ ;Sb5f}+, </a:t>
            </a:r>
            <a:endParaRPr lang="en-US" sz="36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ck]lIft pknlAw k|fKt ug]{ xfd|f /0fgLlt s] x'g\, xfdL s] s] ub{5f}{+ &lt;</a:t>
            </a:r>
            <a:endParaRPr lang="en-US" sz="36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59010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B536B-1B63-5EF5-4751-D4E5DEC4D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272" y="0"/>
            <a:ext cx="10695709" cy="1182255"/>
          </a:xfrm>
        </p:spPr>
        <p:txBody>
          <a:bodyPr>
            <a:noAutofit/>
          </a:bodyPr>
          <a:lstStyle/>
          <a:p>
            <a:r>
              <a:rPr lang="en-US" sz="4400" b="1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r/0f–&amp;M ;d:ofaf6 k|efljtnfO{ k}/jLdf ;+nUg u/fpg'xf];\ .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ECA6-6345-EAA4-AA80-3955ED42F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0" y="1717964"/>
            <a:ext cx="11453091" cy="4876800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ljifocg'¿k ePdf jf Tof] lghsf] ;jf]{Qd lxtcg's"n ePdf k|efljt JolQmnfO{ k}/jLdf ;+nUg u/fpg' dxTjk"0f{ x'G5 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t/ To;f] ubf{, ;DefJo hf]lvd sd ug'{xf];\, kof{Kt tof/L ug'{xf];\ / k|efljtsf] cfTd;Ddfgaf/] ;+j]bgzLn x'g'xf];\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158911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FDB24-1CBB-431B-1935-CDD12C7D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855" y="0"/>
            <a:ext cx="10806545" cy="1376218"/>
          </a:xfrm>
        </p:spPr>
        <p:txBody>
          <a:bodyPr>
            <a:noAutofit/>
          </a:bodyPr>
          <a:lstStyle/>
          <a:p>
            <a:r>
              <a:rPr lang="en-US" sz="4400" b="1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r/0f–*M afn–k}/jLsf] d'Vo ;Gb]z tyf ck]Iff ul/Psf] kl/jt{gaf/] d'Vo ;'emfj tof/ ug'{xf];\ .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E8965-D484-BB90-7EE9-CF4AA08C4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782618"/>
            <a:ext cx="11490036" cy="4394345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nIo jf Wo]o / p2]Zo tof/ kfg'{xf];\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d'Vo ;Gb]z -jf gf/f_ s] xf], to ug'{xf];\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k}/jLn] tTsfn / bL3{sfndf Nofpg] kl/0ffd s] xf], ljZn]if0f ug'{xf];\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 kl/0ffd k|fKt ug{</a:t>
            </a:r>
            <a:r>
              <a:rPr lang="en-US" sz="3600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ul/g] 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lqmofsnfk lgwf{/0f ug'{xf];\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2399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EF290-DACA-133D-581D-7435CCF4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91" y="0"/>
            <a:ext cx="10815782" cy="1366982"/>
          </a:xfrm>
        </p:spPr>
        <p:txBody>
          <a:bodyPr>
            <a:noAutofit/>
          </a:bodyPr>
          <a:lstStyle/>
          <a:p>
            <a:r>
              <a:rPr lang="en-US" sz="4400" b="1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r/0f–(M k}/jLsf] /0fgLlt Pj+ sfo{–k|lqmofsf] cg'udg tyf d"NofÍg ug'{xf];\ .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49A8D-A2DE-E4F2-ED79-A15425CE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27" y="1727199"/>
            <a:ext cx="11388437" cy="475672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of]hgf ul/Psf] /0fgLlt, of]hgf tyf lqmofsnfksf] sfof{Gjog s]–s;/L ul/of] &lt; ;d:of jf r'gf}tL s] cfP, ltgnfO{ s;/L ;Daf]wg ul/of] egL k|ltj]bg tof/ ug'{xf];\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k|lqmof Pj+ k|ult s]–s:tf] /Xof], ljZn]if0f ug'{xf];\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r/0fdf d'Vo–d'Vo cj;/ s] lyP, ;du| l;sfO s] /Xof],  s]nfpg'xf];\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eljiodf o:t} k}/jL ubf{ s] rflxF km/s ¿kdf ug{'knf{ lg &lt;</a:t>
            </a:r>
          </a:p>
          <a:p>
            <a:pPr marL="0" indent="0">
              <a:buNone/>
            </a:pP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75434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D12C2-B7C2-C3FB-9257-56D369EF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145" y="0"/>
            <a:ext cx="10834255" cy="1011093"/>
          </a:xfrm>
        </p:spPr>
        <p:txBody>
          <a:bodyPr>
            <a:norm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l8lh6n tyf gj–;~rf/sf dfWodaf6 afnclwsf/ k}/jL 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38209-2AAA-65FE-60CF-4640693D0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708" y="1011092"/>
            <a:ext cx="10751127" cy="5846907"/>
          </a:xfrm>
        </p:spPr>
        <p:txBody>
          <a:bodyPr>
            <a:normAutofit/>
          </a:bodyPr>
          <a:lstStyle/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afnaflnsfn] cgnfOg tyf gj–;~rf/sf] k|of]u u/L l;Sg]–l;sfpg], ;~rf/ ug]{, ;xefuL x'g], ;fdflhs ;DaGw lj:tf/ ug]{ tyf /rgfTds sfo{ ug{ ;Sb5g\ . </a:t>
            </a:r>
          </a:p>
          <a:p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cgnfOg tyf gj–;~rf/sf] k|of]u ug{ afnaflnsf tyf lszf]/lszf]/L cToGt} pT;flxt x'G5g\ / :df6{kmf]gsf] Jofkstfn] To;df pgLx¿sf] kx'Fr a9fPsf] 5 .</a:t>
            </a:r>
          </a:p>
          <a:p>
            <a:r>
              <a:rPr lang="en-US" sz="36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cgnfOg tyf gj–;~rf/sf] dfWodaf6 klg afnclwsf/ k}/jL ;d]t ug{ ;lsG5 . </a:t>
            </a:r>
            <a:endParaRPr lang="en-US" sz="3600">
              <a:effectLst/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t/, cgnfOg tyf gj–;~rf/sf] dfWodsf] pkof]u ubf{ To;af6 cfpg;Sg] hf]lvdaf/]</a:t>
            </a:r>
            <a:r>
              <a:rPr lang="en-US" sz="3600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;r]t 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x'g' kb{5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36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04126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5AD42-5E08-7EDD-D293-4B857F49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9FBB5-6BD9-FA2E-E1F8-02D072591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Preeti" pitchFamily="2" charset="0"/>
              </a:rPr>
              <a:t>wGoafb .</a:t>
            </a:r>
          </a:p>
        </p:txBody>
      </p:sp>
    </p:spTree>
    <p:extLst>
      <p:ext uri="{BB962C8B-B14F-4D97-AF65-F5344CB8AC3E}">
        <p14:creationId xmlns:p14="http://schemas.microsoft.com/office/powerpoint/2010/main" val="43876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558D-15F0-2F9E-CE59-CB9B44EE4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218" y="0"/>
            <a:ext cx="11111346" cy="743239"/>
          </a:xfrm>
        </p:spPr>
        <p:txBody>
          <a:bodyPr>
            <a:no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 s] xf] &lt;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5A9B7-EAF8-5D6C-69AF-C166C9C4C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672" y="1080655"/>
            <a:ext cx="10843492" cy="5615709"/>
          </a:xfrm>
        </p:spPr>
        <p:txBody>
          <a:bodyPr>
            <a:normAutofit/>
          </a:bodyPr>
          <a:lstStyle/>
          <a:p>
            <a:r>
              <a:rPr lang="en-US" sz="3600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;dfnf]rgfTds lsl;dn] s'g} ljifo</a:t>
            </a:r>
            <a:r>
              <a:rPr lang="en-US" sz="3600" kern="100"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/</a:t>
            </a:r>
            <a:r>
              <a:rPr lang="en-US" sz="3600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;jfn aflx/ Nofpg], 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p7fpg] jf ;dy{g ug{] p2]Zon] lglZrt ;do;Dd ul/g] lg/Gt/sf] sfo{ g} k}/jL xf] . k}/jLnfO{ …jsfntÚ klg elgG5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afnclwsf/sf nflu hjfkmb]xL </a:t>
            </a:r>
            <a:r>
              <a:rPr lang="en-US" kern="10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(Accountable)</a:t>
            </a:r>
            <a:r>
              <a:rPr lang="en-US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JolQm, clwsf/L jf lgsfosf] 1fg, ;Lk / bIftf a9fP/ k}/jLsf] ljifo</a:t>
            </a:r>
            <a:r>
              <a:rPr lang="en-US" sz="3600" kern="10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/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;jfndf sfd ug{ ;Sg] agfpg' klg k}/jL cGtu{t kb{5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d'Vo nIo afnclwsf/sf] l:yltdf ck]Iff ul/Psf] ;sf/fTds kl/jt{g Nofpg' xf]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145231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0D58E-E627-FA62-2689-9C2AA626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255" y="1"/>
            <a:ext cx="11009744" cy="1071418"/>
          </a:xfrm>
        </p:spPr>
        <p:txBody>
          <a:bodyPr>
            <a:noAutofit/>
          </a:bodyPr>
          <a:lstStyle/>
          <a:p>
            <a:r>
              <a:rPr lang="en-US" sz="4400" b="1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k}/jLn] pQ/bfloTj jxgstf{nfO{ lgDg sfd ug{ ;3fpFb5 M</a:t>
            </a:r>
            <a:endParaRPr lang="en-US" sz="115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60C17-6770-D098-6489-557EA56CC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91" y="1551708"/>
            <a:ext cx="11074399" cy="4978401"/>
          </a:xfrm>
        </p:spPr>
        <p:txBody>
          <a:bodyPr>
            <a:normAutofit/>
          </a:bodyPr>
          <a:lstStyle/>
          <a:p>
            <a:pPr marL="55563" marR="0" indent="-555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-s_ ;a} afnaflnsfsf] clwsf/ k"/f ug{ cfjZos gLltut Joj:yf ug{,</a:t>
            </a:r>
          </a:p>
          <a:p>
            <a:pPr marL="55563" marR="0" indent="-555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-v_ ag]sf gLlt, sfg"gnfO{ jf:tljs l:yltnfO{ ;Djf]wg ug]{ u/L kl/dfh{g ug{,</a:t>
            </a:r>
            <a:endParaRPr lang="en-US" sz="3600" kern="100"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55563" marR="0" indent="-555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-u_ ag]sf gLlt</a:t>
            </a:r>
            <a:r>
              <a:rPr lang="en-US" sz="3600" kern="1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tyf sfo{qmdnfO{ Jojxf/df nfu' ug{, </a:t>
            </a:r>
          </a:p>
          <a:p>
            <a:pPr marL="55563" marR="0" indent="-555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-3_ vf;u/L hf]lvd cj:yfdf /x]sf afnaflnsfsf] clwsf/ kl/k"lt{ ug{ ;sf/fTds k|efj kfg{ </a:t>
            </a:r>
            <a:r>
              <a:rPr lang="en-US" kern="10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(Influence)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, /, </a:t>
            </a:r>
            <a:endParaRPr lang="en-US" sz="3600" kern="100"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55563" marR="0" indent="-555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-ª_ afnclwsf/ xgg\ x'g glbg ;DalGwt clwsf/L jf lgsfo;Fu cfjfh p7fpg . 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86364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5ABABB3-82F9-B749-4913-3D8EA975E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5" y="990600"/>
            <a:ext cx="4267200" cy="757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;dfhdf afnclwsf/ nfu" ug{ rflxg] gLlt agfpg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4041CD0-536A-1DF7-40AF-62F8CC685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139" y="2057400"/>
            <a:ext cx="3813175" cy="757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ePsf gLltdf cfjZos ;+zf]wg÷;'wf/ ug{ 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E6BD05D3-6AD5-033D-6718-518FC7D4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3124201"/>
            <a:ext cx="4267200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ePsf gLltsf] k|efjsf/L ?kdf nfu' ug{ </a:t>
            </a:r>
          </a:p>
          <a:p>
            <a:pPr algn="ctr">
              <a:lnSpc>
                <a:spcPts val="3000"/>
              </a:lnSpc>
            </a:pPr>
            <a:endParaRPr lang="en-US" altLang="en-US" sz="3200" b="1">
              <a:latin typeface="Preeti" pitchFamily="2" charset="0"/>
            </a:endParaRPr>
          </a:p>
        </p:txBody>
      </p:sp>
      <p:sp>
        <p:nvSpPr>
          <p:cNvPr id="11269" name="Oval 5">
            <a:extLst>
              <a:ext uri="{FF2B5EF4-FFF2-40B4-BE49-F238E27FC236}">
                <a16:creationId xmlns:a16="http://schemas.microsoft.com/office/drawing/2014/main" id="{5D612F2A-B1C0-AD3C-1344-525579D03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523" y="2841624"/>
            <a:ext cx="1577253" cy="157162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latin typeface="Preeti" pitchFamily="2" charset="0"/>
              </a:rPr>
              <a:t>k}/jL</a:t>
            </a:r>
            <a:endParaRPr lang="en-US" altLang="en-US" b="1">
              <a:latin typeface="Preeti" pitchFamily="2" charset="0"/>
            </a:endParaRPr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7FA2355E-77E6-5FC0-D9AF-CD596B2922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83561" y="1336676"/>
            <a:ext cx="1577253" cy="15557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161A4AE7-DA17-178C-6DAC-8D5FE73637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1" y="3557588"/>
            <a:ext cx="1065213" cy="238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D0299F9F-E69E-B36C-9958-3A89460B7F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8864" y="4413251"/>
            <a:ext cx="1762125" cy="1787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Oval 9">
            <a:extLst>
              <a:ext uri="{FF2B5EF4-FFF2-40B4-BE49-F238E27FC236}">
                <a16:creationId xmlns:a16="http://schemas.microsoft.com/office/drawing/2014/main" id="{5567411F-BD6F-B2D8-6FD6-D3C7DD01A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855" y="2777332"/>
            <a:ext cx="2715490" cy="204787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600" b="1">
                <a:latin typeface="Preeti" pitchFamily="2" charset="0"/>
              </a:rPr>
              <a:t>clwsf/sf] pkef]u / ;Ddflgt hLjg lhpg]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CDF7A7B0-9BE0-C9FF-171A-BA893153E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1350" y="1439864"/>
            <a:ext cx="1434668" cy="1352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ED03AFF4-4E9D-7B07-4C51-5FACABA733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66200" y="4708525"/>
            <a:ext cx="1168400" cy="12509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C42E9EC7-5469-B00F-A694-260AE8EDF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8014" y="3478213"/>
            <a:ext cx="548841" cy="34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8476BE09-3F82-F710-E426-4C3146ED5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75" y="144464"/>
            <a:ext cx="8839200" cy="769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eeti" pitchFamily="2" charset="0"/>
              </a:rPr>
              <a:t>afnclwsf/sf] k}/jL lsg &lt;</a:t>
            </a:r>
            <a:endParaRPr lang="en-US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reeti" pitchFamily="2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CFA63B8C-6382-2251-AD44-8D89E0D74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14801"/>
            <a:ext cx="4876800" cy="74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lhDd]jf/L jxgstf{ -JolQm, lgsfo_ sf] Jojxf/, wf/0ff ;sf/fTds agfpg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7E9FBD43-8C65-0985-4711-67817B76B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4" y="5056189"/>
            <a:ext cx="4852987" cy="776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afnclwsf/sf] k|j4{g Pj+ afn;+/If0f ug{ 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7F9B41C-E018-167B-48D5-4BE80A956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6" y="5959476"/>
            <a:ext cx="4924425" cy="74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altLang="en-US" sz="3200" b="1">
                <a:latin typeface="Preeti" pitchFamily="2" charset="0"/>
              </a:rPr>
              <a:t>gLlt sfof{Gjogdf cfpg] afwf x6fpg, Ifdtf clej[l4 ug{ </a:t>
            </a:r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E14CE570-458C-62AF-0545-F4595DE96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1314" y="2468563"/>
            <a:ext cx="1082240" cy="67310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>
            <a:extLst>
              <a:ext uri="{FF2B5EF4-FFF2-40B4-BE49-F238E27FC236}">
                <a16:creationId xmlns:a16="http://schemas.microsoft.com/office/drawing/2014/main" id="{50226755-0CCB-FE06-E0A9-FCBC402A6F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80375" y="3874007"/>
            <a:ext cx="692150" cy="249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2DC56F60-6973-A64A-D232-CBCDBB74D2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82014" y="4544291"/>
            <a:ext cx="763586" cy="51031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C2F7C148-46D4-03B9-A015-155AB4F5D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7091" y="3954461"/>
            <a:ext cx="916708" cy="377829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7">
            <a:extLst>
              <a:ext uri="{FF2B5EF4-FFF2-40B4-BE49-F238E27FC236}">
                <a16:creationId xmlns:a16="http://schemas.microsoft.com/office/drawing/2014/main" id="{1627F945-2391-56DE-60BE-5BD906D25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90" y="4241799"/>
            <a:ext cx="1409699" cy="115252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7">
            <a:extLst>
              <a:ext uri="{FF2B5EF4-FFF2-40B4-BE49-F238E27FC236}">
                <a16:creationId xmlns:a16="http://schemas.microsoft.com/office/drawing/2014/main" id="{3AF2AB8A-1345-AD89-94C2-63EE4AF020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7091" y="2468563"/>
            <a:ext cx="1326284" cy="7572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11267" grpId="0" animBg="1" autoUpdateAnimBg="0"/>
      <p:bldP spid="11268" grpId="0" animBg="1" autoUpdateAnimBg="0"/>
      <p:bldP spid="11269" grpId="0" animBg="1" autoUpdateAnimBg="0"/>
      <p:bldP spid="11273" grpId="0" animBg="1" autoUpdateAnimBg="0"/>
      <p:bldP spid="11277" grpId="0" autoUpdateAnimBg="0"/>
      <p:bldP spid="15" grpId="0" animBg="1" autoUpdateAnimBg="0"/>
      <p:bldP spid="16" grpId="0" animBg="1" autoUpdateAnimBg="0"/>
      <p:bldP spid="1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43165-E500-081C-BBB2-D217F651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18" y="14143"/>
            <a:ext cx="11111346" cy="1011093"/>
          </a:xfrm>
        </p:spPr>
        <p:txBody>
          <a:bodyPr>
            <a:normAutofit/>
          </a:bodyPr>
          <a:lstStyle/>
          <a:p>
            <a:r>
              <a:rPr lang="en-US" sz="4400" b="1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 ul/Fbf b]xfosf s'/fdf bIftf x'g' kb{5 </a:t>
            </a:r>
            <a:endParaRPr lang="en-US" sz="115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95F41-62B5-DCCB-7794-1D157F45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108364"/>
            <a:ext cx="11462327" cy="558771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afnclwsf/af/] hfgsf/L, 1fg / ;r]tLs/0f x'g' kb{5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lhDd]jf/ JolQm, clwsf/L jf lgsfosf] clVtof/L / ;f] cg'¿k Ifdtf clej[l4 ePsf] x'g' kb{5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kl/k"lt{sf nflu k|ToIf ;]jfsf] ;'lglZrttf ul/g' kb{5 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nflu jf:tljs 36gf ljj/0f, tYo</a:t>
            </a:r>
            <a:r>
              <a:rPr lang="en-US" sz="3600" kern="10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/</a:t>
            </a: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tYofÍ, k|df0f / k|efljt afnaflnsfnfO{ cfjZos ;xof]u ul/g' kb{5 . </a:t>
            </a:r>
            <a:endParaRPr lang="en-US" sz="3600" kern="100"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afnclwsf/ k}/jLsf] l;sfO Pjd\ cg'ejsf] clen]vLs/0f ug{ tyf cWoog–cg';Gwfg u/L lg/Gt/ 1fgsf] clej[l4 ul/g' kb{5 . 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78230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E321C07-1B40-F1DA-2404-5BC8D66C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5D4AEC-734E-4B4F-B26E-7CAA467DD310}" type="slidenum">
              <a:rPr lang="en-US" altLang="en-US" sz="1200">
                <a:solidFill>
                  <a:srgbClr val="045C75"/>
                </a:solidFill>
              </a:rPr>
              <a:pPr/>
              <a:t>6</a:t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425702FB-0A18-E459-2B97-45CA2B88E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726" y="914400"/>
            <a:ext cx="2047875" cy="7493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gLltsf] ljZn]if0f 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AE396010-546D-F492-B091-F5568CFF7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209800"/>
            <a:ext cx="1828800" cy="833438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k}/jLsf] /0fgLlt tof/L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EA5A5BF5-4430-AAC0-CB87-3FB2321AA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2026" y="3911600"/>
            <a:ext cx="2289174" cy="833438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k}/jLsf] /0fgLltdf 5nkmn, ;'wf/ 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6A0335E1-0051-8E87-CF37-BC0A2EC7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114" y="5262564"/>
            <a:ext cx="1919287" cy="833437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k}/jLsf] 7f];\ of]hgf tof/L 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6DC339D5-B328-2BDF-CB13-B3D57E85F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5181600"/>
            <a:ext cx="1839913" cy="8382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 of]hgfsf] sfof{Gjog  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511EE4FD-DDD0-7D56-46D3-441C1BD1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187826"/>
            <a:ext cx="1993900" cy="536575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k}/jLsf] d"NofÍg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0E9BCE35-1646-3AED-616D-1A9A88105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914400"/>
            <a:ext cx="2047875" cy="833438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 nflu ;jfnsf] klxrfg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4EB0E533-18B8-B155-F272-8271D1CC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039" y="2405064"/>
            <a:ext cx="2225675" cy="750887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en-US" altLang="en-US" b="1">
                <a:latin typeface="Preeti" pitchFamily="2" charset="0"/>
              </a:rPr>
              <a:t>k}/jLsf] of]hgfdf ;dfof]hg  </a:t>
            </a:r>
          </a:p>
        </p:txBody>
      </p:sp>
      <p:sp>
        <p:nvSpPr>
          <p:cNvPr id="12298" name="AutoShape 10">
            <a:extLst>
              <a:ext uri="{FF2B5EF4-FFF2-40B4-BE49-F238E27FC236}">
                <a16:creationId xmlns:a16="http://schemas.microsoft.com/office/drawing/2014/main" id="{48E2CCCD-3228-3B02-1D7E-DEC5CE75A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1219200"/>
            <a:ext cx="838200" cy="1143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AutoShape 11">
            <a:extLst>
              <a:ext uri="{FF2B5EF4-FFF2-40B4-BE49-F238E27FC236}">
                <a16:creationId xmlns:a16="http://schemas.microsoft.com/office/drawing/2014/main" id="{FA433E2F-B3C7-4235-6E5F-0EE5A03AC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066800"/>
            <a:ext cx="1447800" cy="381000"/>
          </a:xfrm>
          <a:prstGeom prst="rightArrow">
            <a:avLst>
              <a:gd name="adj1" fmla="val 50000"/>
              <a:gd name="adj2" fmla="val 9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0" name="AutoShape 12">
            <a:extLst>
              <a:ext uri="{FF2B5EF4-FFF2-40B4-BE49-F238E27FC236}">
                <a16:creationId xmlns:a16="http://schemas.microsoft.com/office/drawing/2014/main" id="{2CFB1A5D-044F-6E7D-BCA1-05257AE76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334000"/>
            <a:ext cx="914400" cy="381000"/>
          </a:xfrm>
          <a:prstGeom prst="lef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1" name="AutoShape 13">
            <a:extLst>
              <a:ext uri="{FF2B5EF4-FFF2-40B4-BE49-F238E27FC236}">
                <a16:creationId xmlns:a16="http://schemas.microsoft.com/office/drawing/2014/main" id="{99515900-D1BC-BD10-4813-2E52EA5DB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414" y="3167063"/>
            <a:ext cx="485775" cy="976312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2" name="AutoShape 14">
            <a:extLst>
              <a:ext uri="{FF2B5EF4-FFF2-40B4-BE49-F238E27FC236}">
                <a16:creationId xmlns:a16="http://schemas.microsoft.com/office/drawing/2014/main" id="{D600FA04-18DF-4182-D418-DDF7719D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1" y="3048001"/>
            <a:ext cx="485775" cy="900113"/>
          </a:xfrm>
          <a:prstGeom prst="downArrow">
            <a:avLst>
              <a:gd name="adj1" fmla="val 50000"/>
              <a:gd name="adj2" fmla="val 463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3" name="AutoShape 15">
            <a:extLst>
              <a:ext uri="{FF2B5EF4-FFF2-40B4-BE49-F238E27FC236}">
                <a16:creationId xmlns:a16="http://schemas.microsoft.com/office/drawing/2014/main" id="{8AE242C5-EF9E-5C11-CD29-8B0F345CCA59}"/>
              </a:ext>
            </a:extLst>
          </p:cNvPr>
          <p:cNvSpPr>
            <a:spLocks noChangeArrowheads="1"/>
          </p:cNvSpPr>
          <p:nvPr/>
        </p:nvSpPr>
        <p:spPr bwMode="auto">
          <a:xfrm rot="5717664">
            <a:off x="9034463" y="1117600"/>
            <a:ext cx="990600" cy="1143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AutoShape 16">
            <a:extLst>
              <a:ext uri="{FF2B5EF4-FFF2-40B4-BE49-F238E27FC236}">
                <a16:creationId xmlns:a16="http://schemas.microsoft.com/office/drawing/2014/main" id="{C158573C-B937-3ACE-AE0E-1E8D0AC7884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8534400" y="4800600"/>
            <a:ext cx="1143000" cy="9906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AutoShape 17">
            <a:extLst>
              <a:ext uri="{FF2B5EF4-FFF2-40B4-BE49-F238E27FC236}">
                <a16:creationId xmlns:a16="http://schemas.microsoft.com/office/drawing/2014/main" id="{4AEE57B3-D469-C0AA-6409-538F76FFBF61}"/>
              </a:ext>
            </a:extLst>
          </p:cNvPr>
          <p:cNvSpPr>
            <a:spLocks noChangeArrowheads="1"/>
          </p:cNvSpPr>
          <p:nvPr/>
        </p:nvSpPr>
        <p:spPr bwMode="auto">
          <a:xfrm rot="5531360" flipH="1" flipV="1">
            <a:off x="2649538" y="4546600"/>
            <a:ext cx="914400" cy="13716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07E49AF0-CE0A-3507-E5AD-635168C2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60689"/>
            <a:ext cx="3276600" cy="11398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Preeti" pitchFamily="2" charset="0"/>
                <a:cs typeface="Times New Roman" pitchFamily="18" charset="0"/>
              </a:rPr>
              <a:t>k}/jLsf] rqm </a:t>
            </a:r>
            <a:r>
              <a:rPr lang="en-US" altLang="en-US" sz="2800" b="1">
                <a:latin typeface="Tahoma" pitchFamily="34" charset="0"/>
                <a:cs typeface="Tahoma" pitchFamily="34" charset="0"/>
              </a:rPr>
              <a:t>(Advocacy Cycle)</a:t>
            </a:r>
            <a:r>
              <a:rPr lang="en-US" altLang="en-US" sz="2800">
                <a:latin typeface="Tahoma" pitchFamily="34" charset="0"/>
                <a:cs typeface="Tahoma" pitchFamily="34" charset="0"/>
              </a:rPr>
              <a:t> </a:t>
            </a:r>
            <a:endParaRPr lang="en-US" altLang="en-US" sz="24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nimBg="1" autoUpdateAnimBg="0"/>
      <p:bldP spid="12292" grpId="0" animBg="1" autoUpdateAnimBg="0"/>
      <p:bldP spid="12293" grpId="0" animBg="1" autoUpdateAnimBg="0"/>
      <p:bldP spid="12294" grpId="0" animBg="1" autoUpdateAnimBg="0"/>
      <p:bldP spid="12295" grpId="0" animBg="1" autoUpdateAnimBg="0"/>
      <p:bldP spid="12296" grpId="0" animBg="1" autoUpdateAnimBg="0"/>
      <p:bldP spid="12297" grpId="0" animBg="1" autoUpdateAnimBg="0"/>
      <p:bldP spid="12299" grpId="0" animBg="1"/>
      <p:bldP spid="12300" grpId="0" animBg="1"/>
      <p:bldP spid="12301" grpId="0" animBg="1"/>
      <p:bldP spid="12302" grpId="0" animBg="1"/>
      <p:bldP spid="1230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AA8A-7A36-FF4C-C69F-8865F009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2" y="0"/>
            <a:ext cx="10861963" cy="979055"/>
          </a:xfrm>
        </p:spPr>
        <p:txBody>
          <a:bodyPr>
            <a:norm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 ( cf]6f r/0fx¿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660AC-3A5D-2F02-2F21-4B0FA2EF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26" y="1311565"/>
            <a:ext cx="11434619" cy="5366326"/>
          </a:xfrm>
        </p:spPr>
        <p:txBody>
          <a:bodyPr>
            <a:normAutofit/>
          </a:bodyPr>
          <a:lstStyle/>
          <a:p>
            <a:r>
              <a:rPr lang="en-US" sz="36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r/0f–!M	ck]Iff ul/Psf] bL3{sfnLg kl/jt{gaf/] b"/b[li6 </a:t>
            </a:r>
            <a:r>
              <a:rPr lang="en-US" b="1" kern="100">
                <a:effectLst/>
                <a:latin typeface="Garamond" panose="02020404030301010803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(Vision)</a:t>
            </a:r>
            <a:r>
              <a:rPr lang="en-US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 </a:t>
            </a:r>
            <a:r>
              <a:rPr lang="en-US" sz="36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agfpg'xf];\ .</a:t>
            </a:r>
            <a:endParaRPr lang="en-US" sz="3600" b="1" kern="1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lvl="1"/>
            <a:r>
              <a:rPr lang="en-US" sz="34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nIo to ug'{xf];\ .</a:t>
            </a:r>
            <a:endParaRPr lang="en-US" sz="3400" kern="1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pPr lvl="1"/>
            <a:r>
              <a:rPr lang="en-US" sz="3600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kl/0ffd:j¿k kl/jt{g ePsf] s'/f sNkgf ug'{xf];\ . clg, ;f]xLcg'¿k b"/b[li6 agfpg'xf];\ .</a:t>
            </a:r>
            <a:endParaRPr lang="en-US" sz="3600" kern="100">
              <a:effectLst/>
              <a:latin typeface="Calibri" panose="020F0502020204030204" pitchFamily="34" charset="0"/>
              <a:ea typeface="MS Mincho" panose="02020609040205080304" pitchFamily="49" charset="-128"/>
              <a:cs typeface="Mangal" panose="02040503050203030202" pitchFamily="18" charset="0"/>
            </a:endParaRPr>
          </a:p>
          <a:p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81806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CF14-CFC2-A9DC-C427-41E09E1D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39110"/>
            <a:ext cx="10501746" cy="1283854"/>
          </a:xfrm>
        </p:spPr>
        <p:txBody>
          <a:bodyPr>
            <a:no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r/0f–@M afnclwsf/ k}/jLn] nlIft u/]sf] ;d:ofsf] ;dfwfg s] x'g;S5 ljZn]if0f ug'{xf];\ .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F5272-0DE3-700D-56CD-951F86176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45" y="1717964"/>
            <a:ext cx="11000510" cy="4542127"/>
          </a:xfrm>
        </p:spPr>
        <p:txBody>
          <a:bodyPr>
            <a:normAutofit/>
          </a:bodyPr>
          <a:lstStyle/>
          <a:p>
            <a:pPr marR="0" lvl="0">
              <a:buSzPts val="1000"/>
            </a:pPr>
            <a:r>
              <a:rPr lang="en-US" sz="4800">
                <a:latin typeface="Preeti" pitchFamily="2" charset="0"/>
              </a:rPr>
              <a:t>;d:ofsf] d'Vo h8 s] xf], s]nfpg'xf];\ .</a:t>
            </a:r>
          </a:p>
          <a:p>
            <a:pPr marR="0" lvl="0">
              <a:buSzPts val="1000"/>
            </a:pPr>
            <a:r>
              <a:rPr lang="en-US" sz="4800">
                <a:latin typeface="Preeti" pitchFamily="2" charset="0"/>
              </a:rPr>
              <a:t>s] ul/Pdf ;d:ofnfO{ ;Daf]wg ug{ ;lsG5 xf]nf, ljsNk vf]Hg'xf];\ . </a:t>
            </a:r>
          </a:p>
          <a:p>
            <a:pPr marR="0" lvl="0">
              <a:buSzPts val="1000"/>
            </a:pPr>
            <a:r>
              <a:rPr lang="en-US" sz="4800">
                <a:latin typeface="Preeti" pitchFamily="2" charset="0"/>
              </a:rPr>
              <a:t>;d:of ;dfwfg ug{ d'Vo lhDd]jf/ JolQm, clwsf/L jf lgsfosf] klxrfg ug'{xf];\ . </a:t>
            </a:r>
            <a:endParaRPr lang="en-US" sz="4800"/>
          </a:p>
          <a:p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6275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E0AB-577A-34D4-DE6C-DDCB784D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272" y="-4329"/>
            <a:ext cx="10852727" cy="1306656"/>
          </a:xfrm>
        </p:spPr>
        <p:txBody>
          <a:bodyPr>
            <a:noAutofit/>
          </a:bodyPr>
          <a:lstStyle/>
          <a:p>
            <a:r>
              <a:rPr lang="en-US" sz="4400" b="1" kern="1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r/0f–#M k}/jLsf] ;jfn;Fu ;DalGwt afXo kl/k|]Iosf] ljZn]if0f ug'{xf];\ .</a:t>
            </a:r>
            <a:endParaRPr lang="en-US" sz="11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C583-FC4A-0399-8EB7-377F10E9B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272" y="1302327"/>
            <a:ext cx="10732655" cy="5402984"/>
          </a:xfrm>
        </p:spPr>
        <p:txBody>
          <a:bodyPr>
            <a:noAutofit/>
          </a:bodyPr>
          <a:lstStyle/>
          <a:p>
            <a:pPr>
              <a:buSzPts val="1000"/>
              <a:buFont typeface="Wingdings" panose="05000000000000000000" pitchFamily="2" charset="2"/>
              <a:buChar char="ü"/>
            </a:pPr>
            <a:r>
              <a:rPr lang="en-US" sz="32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cj;/ tyf r'gf}tLx¿ s]–s] 5g\, s]nfpg'xf];\ .</a:t>
            </a:r>
          </a:p>
          <a:p>
            <a:pPr>
              <a:buSzPts val="1000"/>
              <a:buFont typeface="Wingdings" panose="05000000000000000000" pitchFamily="2" charset="2"/>
              <a:buChar char="ü"/>
            </a:pPr>
            <a:r>
              <a:rPr lang="en-US" sz="32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;/f]sf/jfnf sf]–sf] x'g\ &lt; s] pgLx¿n] pQm ;jfndf ul/g] afnclwsf/ k}/jLaf/] rf;f] /fVb5g\ &lt; s–s;n] rf;f] /fVb}gg\, ljZn]if0f ug'{xf];\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zlQm ;Gt'ngsf] l:ylt s] 5, ljZn]if0f ug</a:t>
            </a:r>
            <a:r>
              <a:rPr lang="en-US" sz="3200">
                <a:effectLst/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'{xf];\ 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;jfndf d'Vo ;/f]sf/jfnfsf] Ifdtf ljZn]if0f ug'{xf];\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>
                <a:latin typeface="Preeti" pitchFamily="2" charset="0"/>
                <a:ea typeface="MS Mincho" panose="02020609040205080304" pitchFamily="49" charset="-128"/>
                <a:cs typeface="Mangal" panose="02040503050203030202" pitchFamily="18" charset="0"/>
              </a:rPr>
              <a:t>k}/jLsf] ljifo;Fu ;DalGwt gLlt, sfg"g s] 5 &lt; /, gLlt, sfg"g sfof{Gjogsf] cj:yf s] 5 &lt; 5nkmn ug'{xf];\ 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>
              <a:latin typeface="Preeti" pitchFamily="2" charset="0"/>
              <a:ea typeface="MS Mincho" panose="02020609040205080304" pitchFamily="49" charset="-128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380</TotalTime>
  <Words>2165</Words>
  <Application>Microsoft Office PowerPoint</Application>
  <PresentationFormat>Widescreen</PresentationFormat>
  <Paragraphs>83</Paragraphs>
  <Slides>17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Garamond</vt:lpstr>
      <vt:lpstr>Preeti</vt:lpstr>
      <vt:lpstr>Symbol</vt:lpstr>
      <vt:lpstr>Tahoma</vt:lpstr>
      <vt:lpstr>Times New Roman</vt:lpstr>
      <vt:lpstr>Wingdings</vt:lpstr>
      <vt:lpstr>Wingdings 3</vt:lpstr>
      <vt:lpstr>Wisp</vt:lpstr>
      <vt:lpstr>afnaflnsfsf] g]t[Tjdf afnclwsf/ k}/jL</vt:lpstr>
      <vt:lpstr>k}/jL s] xf] &lt;</vt:lpstr>
      <vt:lpstr>afnclwsf/ k}/jLn] pQ/bfloTj jxgstf{nfO{ lgDg sfd ug{ ;3fpFb5 M</vt:lpstr>
      <vt:lpstr>PowerPoint Presentation</vt:lpstr>
      <vt:lpstr>afnclwsf/ k}/jL ul/Fbf b]xfosf s'/fdf bIftf x'g' kb{5 </vt:lpstr>
      <vt:lpstr>PowerPoint Presentation</vt:lpstr>
      <vt:lpstr>k}/jLsf ( cf]6f r/0fx¿</vt:lpstr>
      <vt:lpstr>r/0f–@M afnclwsf/ k}/jLn] nlIft u/]sf] ;d:ofsf] ;dfwfg s] x'g;S5 ljZn]if0f ug'{xf];\ .</vt:lpstr>
      <vt:lpstr>r/0f–#M k}/jLsf] ;jfn;Fu ;DalGwt afXo kl/k|]Iosf] ljZn]if0f ug'{xf];\ .</vt:lpstr>
      <vt:lpstr>r/0f–$M k}/jLsf] nflu ;xof]uL ;+:yfsf] Ifdtf ljZn]if0f ug'{xf];\ .</vt:lpstr>
      <vt:lpstr>r/0f–%M cWoog cg';Gwfg ug'{xf];\ .</vt:lpstr>
      <vt:lpstr>r/0f–^M k}/jLaf/] xfd|f] k2ltaf/] ljrf/ ug'{xf];\ .</vt:lpstr>
      <vt:lpstr>r/0f–&amp;M ;d:ofaf6 k|efljtnfO{ k}/jLdf ;+nUg u/fpg'xf];\ .</vt:lpstr>
      <vt:lpstr>r/0f–*M afn–k}/jLsf] d'Vo ;Gb]z tyf ck]Iff ul/Psf] kl/jt{gaf/] d'Vo ;'emfj tof/ ug'{xf];\ .</vt:lpstr>
      <vt:lpstr>r/0f–(M k}/jLsf] /0fgLlt Pj+ sfo{–k|lqmofsf] cg'udg tyf d"NofÍg ug'{xf];\ .</vt:lpstr>
      <vt:lpstr>l8lh6n tyf gj–;~rf/sf dfWodaf6 afnclwsf/ k}/jL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Chandrika Khatiwada</dc:creator>
  <cp:lastModifiedBy>Chandrika Khatiwada</cp:lastModifiedBy>
  <cp:revision>55</cp:revision>
  <cp:lastPrinted>2023-11-27T12:30:40Z</cp:lastPrinted>
  <dcterms:created xsi:type="dcterms:W3CDTF">2023-11-27T09:45:30Z</dcterms:created>
  <dcterms:modified xsi:type="dcterms:W3CDTF">2023-12-28T11:08:19Z</dcterms:modified>
</cp:coreProperties>
</file>